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267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62A9E5A1-7CA2-4385-9585-D99C34C7E7FD}" type="presOf" srcId="{905B6A1A-4250-4FD8-8928-19BA99744592}" destId="{7D234A63-870B-43E9-9699-D0C212D96FA8}" srcOrd="0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0F64E714-B8E7-4731-ADCA-F11D3B909D2E}" type="presOf" srcId="{BF549D77-4BF7-4D0B-887E-883627B108E6}" destId="{BB3C2682-5C75-40BF-AF1E-7473D277AD98}" srcOrd="1" destOrd="0" presId="urn:microsoft.com/office/officeart/2005/8/layout/hierarchy2"/>
    <dgm:cxn modelId="{5F6D1543-E010-4BEC-BE8F-F0773AE2CC73}" type="presOf" srcId="{B2041DAE-942B-45D5-A2B2-4527FA74800C}" destId="{52BA4231-32FC-478D-8B67-681A6A4B88ED}" srcOrd="0" destOrd="0" presId="urn:microsoft.com/office/officeart/2005/8/layout/hierarchy2"/>
    <dgm:cxn modelId="{323E1B12-394B-4D32-82C6-F6E063551FEF}" type="presOf" srcId="{59B7224A-5DCB-408A-AEF6-0F5ECFB91CB3}" destId="{E09DEA11-AA66-4017-BB30-7E21888A8359}" srcOrd="0" destOrd="0" presId="urn:microsoft.com/office/officeart/2005/8/layout/hierarchy2"/>
    <dgm:cxn modelId="{02A1DC9E-04CF-4D78-BCFB-8B875292D975}" type="presOf" srcId="{B2041DAE-942B-45D5-A2B2-4527FA74800C}" destId="{D3CF1B6F-E214-46FE-88E5-0DAFC7EE92C0}" srcOrd="1" destOrd="0" presId="urn:microsoft.com/office/officeart/2005/8/layout/hierarchy2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E550292D-0B76-489A-A47E-32BB948FFE6E}" type="presOf" srcId="{C99D298D-59BB-4EF2-9AF3-6C1C23F7743A}" destId="{82964807-C245-4092-8C1B-B816CDEFC6BD}" srcOrd="0" destOrd="0" presId="urn:microsoft.com/office/officeart/2005/8/layout/hierarchy2"/>
    <dgm:cxn modelId="{885611C3-547A-416C-B132-D106359DA6B5}" type="presOf" srcId="{D6D045F4-2062-4F0D-8BF9-3720B296F9E9}" destId="{F3AC0B21-F959-48C3-9EAF-4B54173FB355}" srcOrd="0" destOrd="0" presId="urn:microsoft.com/office/officeart/2005/8/layout/hierarchy2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1EE8161B-2D39-4853-BEB5-C486E50F5B41}" type="presOf" srcId="{5811DDCE-8BE0-4AAD-93F4-8F7257FB5F9F}" destId="{CC796711-6F2C-4E7F-98C3-CFA292664384}" srcOrd="0" destOrd="0" presId="urn:microsoft.com/office/officeart/2005/8/layout/hierarchy2"/>
    <dgm:cxn modelId="{531AD071-3BCC-42FB-A536-986AB5FA01D5}" type="presOf" srcId="{F473E4F2-71FA-4DF0-8806-9BABB34CDD97}" destId="{36048EF2-BE1C-4404-8360-C25447BD4EF8}" srcOrd="0" destOrd="0" presId="urn:microsoft.com/office/officeart/2005/8/layout/hierarchy2"/>
    <dgm:cxn modelId="{5654BC3D-A6DF-49C9-A1C8-E9152F2F51A4}" type="presOf" srcId="{FC012111-28BC-4214-8465-8F6EB215EE0C}" destId="{54E69B1F-75C4-4A9D-A4CF-F7350984B7AA}" srcOrd="0" destOrd="0" presId="urn:microsoft.com/office/officeart/2005/8/layout/hierarchy2"/>
    <dgm:cxn modelId="{CDE95719-9299-4851-864B-1CE594277E44}" type="presOf" srcId="{1F75E2E2-BEEA-4835-9668-8DF0501A82F3}" destId="{3800C0B0-A63E-4F98-A683-912AE4A74990}" srcOrd="1" destOrd="0" presId="urn:microsoft.com/office/officeart/2005/8/layout/hierarchy2"/>
    <dgm:cxn modelId="{FC08ACBD-8255-494B-8C2C-C9D8E030BDDD}" type="presOf" srcId="{6BB5318D-66C4-4D4F-B4CA-C96BAB4EE08F}" destId="{E42DE4AB-292D-4586-99C9-012025286FC2}" srcOrd="0" destOrd="0" presId="urn:microsoft.com/office/officeart/2005/8/layout/hierarchy2"/>
    <dgm:cxn modelId="{50CF1A36-6F18-4B12-8271-BF2EB221567F}" type="presOf" srcId="{1F75E2E2-BEEA-4835-9668-8DF0501A82F3}" destId="{B3D8C4A9-BE99-4339-9A82-94C122EBCDF1}" srcOrd="0" destOrd="0" presId="urn:microsoft.com/office/officeart/2005/8/layout/hierarchy2"/>
    <dgm:cxn modelId="{049D3AA4-7FCE-4878-9AF4-0B27CFC0831D}" type="presOf" srcId="{22DCE417-8E88-4044-90A8-2C0503ABD3D7}" destId="{81910C4E-80AA-432C-9315-0FA823513FCE}" srcOrd="0" destOrd="0" presId="urn:microsoft.com/office/officeart/2005/8/layout/hierarchy2"/>
    <dgm:cxn modelId="{2E163582-D178-4531-9880-EDD5DC8ADAC4}" type="presOf" srcId="{5811DDCE-8BE0-4AAD-93F4-8F7257FB5F9F}" destId="{5E44F9C6-0129-48DA-80FC-F6311FA1D813}" srcOrd="1" destOrd="0" presId="urn:microsoft.com/office/officeart/2005/8/layout/hierarchy2"/>
    <dgm:cxn modelId="{FB4EA55D-CA3E-42E7-AC6E-B3F75B08DE09}" type="presOf" srcId="{BF549D77-4BF7-4D0B-887E-883627B108E6}" destId="{37BE4259-9DC9-431B-B3EC-B531072F73A8}" srcOrd="0" destOrd="0" presId="urn:microsoft.com/office/officeart/2005/8/layout/hierarchy2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4D68F167-DAC2-47A0-9BBD-7C6F3BFCDAA9}" type="presOf" srcId="{0F5DF268-8118-45E8-B6B6-3921E7452F8F}" destId="{11A84294-5510-4746-BB15-C67C6C38C566}" srcOrd="0" destOrd="0" presId="urn:microsoft.com/office/officeart/2005/8/layout/hierarchy2"/>
    <dgm:cxn modelId="{B272A3B6-09D6-4F2B-B5AA-72CEE31EE373}" type="presOf" srcId="{D6D045F4-2062-4F0D-8BF9-3720B296F9E9}" destId="{C045DAF4-BC9D-4E65-B218-7A527C6119C5}" srcOrd="1" destOrd="0" presId="urn:microsoft.com/office/officeart/2005/8/layout/hierarchy2"/>
    <dgm:cxn modelId="{39706E3E-D489-439A-AB46-8A992ADADE21}" type="presOf" srcId="{FC012111-28BC-4214-8465-8F6EB215EE0C}" destId="{E2349093-CF14-4C61-B33C-0B21BA9130E5}" srcOrd="1" destOrd="0" presId="urn:microsoft.com/office/officeart/2005/8/layout/hierarchy2"/>
    <dgm:cxn modelId="{DE12D991-6207-4CCC-86E8-A22A1625F222}" type="presOf" srcId="{362B4BA2-7562-4B19-BCCE-7C61F8AFD63A}" destId="{BF14685F-E74B-4DEA-B71F-E4B3FC08495B}" srcOrd="0" destOrd="0" presId="urn:microsoft.com/office/officeart/2005/8/layout/hierarchy2"/>
    <dgm:cxn modelId="{71BAEC1B-4546-4CD6-A4A6-06A6EA18DF36}" type="presParOf" srcId="{E42DE4AB-292D-4586-99C9-012025286FC2}" destId="{A818854B-F8C3-4900-B0BC-F397588E2342}" srcOrd="0" destOrd="0" presId="urn:microsoft.com/office/officeart/2005/8/layout/hierarchy2"/>
    <dgm:cxn modelId="{7470DB11-E1AA-4A15-8128-3166CB10C7B3}" type="presParOf" srcId="{A818854B-F8C3-4900-B0BC-F397588E2342}" destId="{36048EF2-BE1C-4404-8360-C25447BD4EF8}" srcOrd="0" destOrd="0" presId="urn:microsoft.com/office/officeart/2005/8/layout/hierarchy2"/>
    <dgm:cxn modelId="{DFB86BD0-D721-4863-A2CE-954A237683A1}" type="presParOf" srcId="{A818854B-F8C3-4900-B0BC-F397588E2342}" destId="{978A6741-72FF-43FE-9BF9-1F8918562F48}" srcOrd="1" destOrd="0" presId="urn:microsoft.com/office/officeart/2005/8/layout/hierarchy2"/>
    <dgm:cxn modelId="{E0236F4E-4156-406E-9862-259A98A23407}" type="presParOf" srcId="{978A6741-72FF-43FE-9BF9-1F8918562F48}" destId="{52BA4231-32FC-478D-8B67-681A6A4B88ED}" srcOrd="0" destOrd="0" presId="urn:microsoft.com/office/officeart/2005/8/layout/hierarchy2"/>
    <dgm:cxn modelId="{132C7087-C884-4EBE-8603-12C49A2713D1}" type="presParOf" srcId="{52BA4231-32FC-478D-8B67-681A6A4B88ED}" destId="{D3CF1B6F-E214-46FE-88E5-0DAFC7EE92C0}" srcOrd="0" destOrd="0" presId="urn:microsoft.com/office/officeart/2005/8/layout/hierarchy2"/>
    <dgm:cxn modelId="{726DC3D2-3B5C-402A-8FE5-926B27F12444}" type="presParOf" srcId="{978A6741-72FF-43FE-9BF9-1F8918562F48}" destId="{FE1C7A6C-1565-4305-9976-319C5B8FC551}" srcOrd="1" destOrd="0" presId="urn:microsoft.com/office/officeart/2005/8/layout/hierarchy2"/>
    <dgm:cxn modelId="{BDB97C5F-6531-491C-BCA5-3844FCED22E5}" type="presParOf" srcId="{FE1C7A6C-1565-4305-9976-319C5B8FC551}" destId="{BF14685F-E74B-4DEA-B71F-E4B3FC08495B}" srcOrd="0" destOrd="0" presId="urn:microsoft.com/office/officeart/2005/8/layout/hierarchy2"/>
    <dgm:cxn modelId="{D9CC65F8-045D-4902-9A0A-701CB8805B4D}" type="presParOf" srcId="{FE1C7A6C-1565-4305-9976-319C5B8FC551}" destId="{407B3F9A-99C3-4CF3-B674-790B1A3DDFBF}" srcOrd="1" destOrd="0" presId="urn:microsoft.com/office/officeart/2005/8/layout/hierarchy2"/>
    <dgm:cxn modelId="{89E1FB6F-37C2-465D-B5A6-F0B17AC37CB2}" type="presParOf" srcId="{407B3F9A-99C3-4CF3-B674-790B1A3DDFBF}" destId="{B3D8C4A9-BE99-4339-9A82-94C122EBCDF1}" srcOrd="0" destOrd="0" presId="urn:microsoft.com/office/officeart/2005/8/layout/hierarchy2"/>
    <dgm:cxn modelId="{F600CDCE-66B7-49FF-BB3C-B2395DBD1F53}" type="presParOf" srcId="{B3D8C4A9-BE99-4339-9A82-94C122EBCDF1}" destId="{3800C0B0-A63E-4F98-A683-912AE4A74990}" srcOrd="0" destOrd="0" presId="urn:microsoft.com/office/officeart/2005/8/layout/hierarchy2"/>
    <dgm:cxn modelId="{D56DBBB5-7D56-4ED0-95FE-48CBF4680EFD}" type="presParOf" srcId="{407B3F9A-99C3-4CF3-B674-790B1A3DDFBF}" destId="{EDFA9EB5-510A-449D-988A-628E54B2E72C}" srcOrd="1" destOrd="0" presId="urn:microsoft.com/office/officeart/2005/8/layout/hierarchy2"/>
    <dgm:cxn modelId="{7F3D6800-1D11-4388-8B22-4B95D64FE5C2}" type="presParOf" srcId="{EDFA9EB5-510A-449D-988A-628E54B2E72C}" destId="{7D234A63-870B-43E9-9699-D0C212D96FA8}" srcOrd="0" destOrd="0" presId="urn:microsoft.com/office/officeart/2005/8/layout/hierarchy2"/>
    <dgm:cxn modelId="{FF4B1106-DE30-4375-B731-09CA9F20EA4B}" type="presParOf" srcId="{EDFA9EB5-510A-449D-988A-628E54B2E72C}" destId="{D45864D3-3C5B-482A-ADE0-525E0190389F}" srcOrd="1" destOrd="0" presId="urn:microsoft.com/office/officeart/2005/8/layout/hierarchy2"/>
    <dgm:cxn modelId="{605FA892-B224-4E99-A625-31325D1C185B}" type="presParOf" srcId="{407B3F9A-99C3-4CF3-B674-790B1A3DDFBF}" destId="{CC796711-6F2C-4E7F-98C3-CFA292664384}" srcOrd="2" destOrd="0" presId="urn:microsoft.com/office/officeart/2005/8/layout/hierarchy2"/>
    <dgm:cxn modelId="{933A0542-3258-42AA-B9D0-085D7A995088}" type="presParOf" srcId="{CC796711-6F2C-4E7F-98C3-CFA292664384}" destId="{5E44F9C6-0129-48DA-80FC-F6311FA1D813}" srcOrd="0" destOrd="0" presId="urn:microsoft.com/office/officeart/2005/8/layout/hierarchy2"/>
    <dgm:cxn modelId="{9C0ADA99-B96B-4F88-974D-2AA0B1E864C5}" type="presParOf" srcId="{407B3F9A-99C3-4CF3-B674-790B1A3DDFBF}" destId="{54AC804B-D53A-4F38-B7AE-62B33DFC7F40}" srcOrd="3" destOrd="0" presId="urn:microsoft.com/office/officeart/2005/8/layout/hierarchy2"/>
    <dgm:cxn modelId="{188DE5CD-4966-4CA8-80AA-CC6DD50D4063}" type="presParOf" srcId="{54AC804B-D53A-4F38-B7AE-62B33DFC7F40}" destId="{E09DEA11-AA66-4017-BB30-7E21888A8359}" srcOrd="0" destOrd="0" presId="urn:microsoft.com/office/officeart/2005/8/layout/hierarchy2"/>
    <dgm:cxn modelId="{FF88377E-E36A-40BD-8EB7-9D43853DF535}" type="presParOf" srcId="{54AC804B-D53A-4F38-B7AE-62B33DFC7F40}" destId="{C05A088B-E32E-4901-9C2C-0DA404C7B5C1}" srcOrd="1" destOrd="0" presId="urn:microsoft.com/office/officeart/2005/8/layout/hierarchy2"/>
    <dgm:cxn modelId="{1AE905CA-EEAC-46BD-A3B8-6B90E37427D3}" type="presParOf" srcId="{407B3F9A-99C3-4CF3-B674-790B1A3DDFBF}" destId="{F3AC0B21-F959-48C3-9EAF-4B54173FB355}" srcOrd="4" destOrd="0" presId="urn:microsoft.com/office/officeart/2005/8/layout/hierarchy2"/>
    <dgm:cxn modelId="{5FE07C95-81E7-4AA6-80C0-F41CD7A3C93D}" type="presParOf" srcId="{F3AC0B21-F959-48C3-9EAF-4B54173FB355}" destId="{C045DAF4-BC9D-4E65-B218-7A527C6119C5}" srcOrd="0" destOrd="0" presId="urn:microsoft.com/office/officeart/2005/8/layout/hierarchy2"/>
    <dgm:cxn modelId="{6D98E4B4-FD84-4501-888F-B68FFF95536F}" type="presParOf" srcId="{407B3F9A-99C3-4CF3-B674-790B1A3DDFBF}" destId="{04CDAF0D-8CC3-4F98-833F-C9CF8A816FC1}" srcOrd="5" destOrd="0" presId="urn:microsoft.com/office/officeart/2005/8/layout/hierarchy2"/>
    <dgm:cxn modelId="{7F6B0D37-2D43-4B5D-87F2-8E3CFE72C632}" type="presParOf" srcId="{04CDAF0D-8CC3-4F98-833F-C9CF8A816FC1}" destId="{81910C4E-80AA-432C-9315-0FA823513FCE}" srcOrd="0" destOrd="0" presId="urn:microsoft.com/office/officeart/2005/8/layout/hierarchy2"/>
    <dgm:cxn modelId="{CE9397A4-8093-4967-B81D-CCBED119F1C7}" type="presParOf" srcId="{04CDAF0D-8CC3-4F98-833F-C9CF8A816FC1}" destId="{CAA9F313-3E6E-409E-9CF4-2AF5370D2B28}" srcOrd="1" destOrd="0" presId="urn:microsoft.com/office/officeart/2005/8/layout/hierarchy2"/>
    <dgm:cxn modelId="{03E6C3CC-1CA4-412A-9DD2-9B423ED4D2C7}" type="presParOf" srcId="{407B3F9A-99C3-4CF3-B674-790B1A3DDFBF}" destId="{54E69B1F-75C4-4A9D-A4CF-F7350984B7AA}" srcOrd="6" destOrd="0" presId="urn:microsoft.com/office/officeart/2005/8/layout/hierarchy2"/>
    <dgm:cxn modelId="{57C69EBD-45DE-472F-92A6-08A7F8E88917}" type="presParOf" srcId="{54E69B1F-75C4-4A9D-A4CF-F7350984B7AA}" destId="{E2349093-CF14-4C61-B33C-0B21BA9130E5}" srcOrd="0" destOrd="0" presId="urn:microsoft.com/office/officeart/2005/8/layout/hierarchy2"/>
    <dgm:cxn modelId="{76D07724-1A9E-469B-B0E6-8E3AD5CEB543}" type="presParOf" srcId="{407B3F9A-99C3-4CF3-B674-790B1A3DDFBF}" destId="{1476D12B-4142-4759-8077-B76CB39ABB9A}" srcOrd="7" destOrd="0" presId="urn:microsoft.com/office/officeart/2005/8/layout/hierarchy2"/>
    <dgm:cxn modelId="{640D432A-462A-4234-B660-DEA62994525A}" type="presParOf" srcId="{1476D12B-4142-4759-8077-B76CB39ABB9A}" destId="{82964807-C245-4092-8C1B-B816CDEFC6BD}" srcOrd="0" destOrd="0" presId="urn:microsoft.com/office/officeart/2005/8/layout/hierarchy2"/>
    <dgm:cxn modelId="{D0D27DE7-4BE8-424F-A1AC-CB033C0F3815}" type="presParOf" srcId="{1476D12B-4142-4759-8077-B76CB39ABB9A}" destId="{7E0FB5BB-22A9-4EA9-B458-DAA5C5EC357F}" srcOrd="1" destOrd="0" presId="urn:microsoft.com/office/officeart/2005/8/layout/hierarchy2"/>
    <dgm:cxn modelId="{B4B45CC1-8E45-4112-8900-C9E9DF2901C7}" type="presParOf" srcId="{978A6741-72FF-43FE-9BF9-1F8918562F48}" destId="{37BE4259-9DC9-431B-B3EC-B531072F73A8}" srcOrd="2" destOrd="0" presId="urn:microsoft.com/office/officeart/2005/8/layout/hierarchy2"/>
    <dgm:cxn modelId="{E7C672DF-6319-49B7-ACC3-3362A690568C}" type="presParOf" srcId="{37BE4259-9DC9-431B-B3EC-B531072F73A8}" destId="{BB3C2682-5C75-40BF-AF1E-7473D277AD98}" srcOrd="0" destOrd="0" presId="urn:microsoft.com/office/officeart/2005/8/layout/hierarchy2"/>
    <dgm:cxn modelId="{38EB87B2-FE26-4E36-A965-A67E6A6DD5BD}" type="presParOf" srcId="{978A6741-72FF-43FE-9BF9-1F8918562F48}" destId="{6713658E-312A-4B0E-9108-5B9BE3F80B49}" srcOrd="3" destOrd="0" presId="urn:microsoft.com/office/officeart/2005/8/layout/hierarchy2"/>
    <dgm:cxn modelId="{D8857817-6200-4EE1-9F0A-831DF3234B39}" type="presParOf" srcId="{6713658E-312A-4B0E-9108-5B9BE3F80B49}" destId="{11A84294-5510-4746-BB15-C67C6C38C566}" srcOrd="0" destOrd="0" presId="urn:microsoft.com/office/officeart/2005/8/layout/hierarchy2"/>
    <dgm:cxn modelId="{FF416F37-62C6-4A8B-AD87-B4F125C9CC74}" type="presParOf" srcId="{6713658E-312A-4B0E-9108-5B9BE3F80B49}" destId="{825E1FC0-34B6-4704-8F6D-08A91CD20765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контекст развития энергетики, который делает проект актуальным для городской энергетики</a:t>
            </a:r>
          </a:p>
          <a:p>
            <a:pPr marL="228600" indent="-228600">
              <a:buAutoNum type="arabicPeriod"/>
            </a:pPr>
            <a:r>
              <a:rPr lang="ru-RU" dirty="0"/>
              <a:t>Описывается проблема, на решение которой нацелен проект</a:t>
            </a:r>
          </a:p>
        </p:txBody>
      </p:sp>
    </p:spTree>
    <p:extLst>
      <p:ext uri="{BB962C8B-B14F-4D97-AF65-F5344CB8AC3E}">
        <p14:creationId xmlns:p14="http://schemas.microsoft.com/office/powerpoint/2010/main" xmlns="" val="113946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009866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88856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321183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255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2955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Капля 5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xmlns="" id="{94A24023-F5AD-6EE6-8D27-38EAC67B9133}"/>
              </a:ext>
            </a:extLst>
          </p:cNvPr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:a16="http://schemas.microsoft.com/office/drawing/2014/main" xmlns="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xmlns="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103422849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62554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</p:spTree>
    <p:extLst>
      <p:ext uri="{BB962C8B-B14F-4D97-AF65-F5344CB8AC3E}">
        <p14:creationId xmlns:p14="http://schemas.microsoft.com/office/powerpoint/2010/main" xmlns="" val="30153279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xmlns="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xmlns="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4"/>
          <p:cNvSpPr txBox="1"/>
          <p:nvPr/>
        </p:nvSpPr>
        <p:spPr>
          <a:xfrm>
            <a:off x="2195736" y="383425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xmlns="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85895946"/>
              </p:ext>
            </p:extLst>
          </p:nvPr>
        </p:nvGraphicFramePr>
        <p:xfrm>
          <a:off x="1403648" y="1844826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383425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МЕСТО ПРОЕКТА В ГОРОДЕ БУДУЩЕГО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xmlns="" id="{CE040ECA-A9BA-AE90-A68F-31E0798D92EB}"/>
              </a:ext>
            </a:extLst>
          </p:cNvPr>
          <p:cNvSpPr/>
          <p:nvPr/>
        </p:nvSpPr>
        <p:spPr>
          <a:xfrm>
            <a:off x="1824918" y="1455162"/>
            <a:ext cx="5627402" cy="12537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500B15-F603-6E77-B40E-EA648B4F5E81}"/>
              </a:ext>
            </a:extLst>
          </p:cNvPr>
          <p:cNvSpPr txBox="1"/>
          <p:nvPr/>
        </p:nvSpPr>
        <p:spPr>
          <a:xfrm>
            <a:off x="1979712" y="1552136"/>
            <a:ext cx="5339370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600" dirty="0"/>
              <a:t>Наш продукт</a:t>
            </a:r>
            <a:r>
              <a:rPr lang="en-US" sz="1600" dirty="0"/>
              <a:t>,</a:t>
            </a:r>
            <a:r>
              <a:rPr lang="ru-RU" sz="1600" dirty="0"/>
              <a:t> обеспечивающий прогнозирование энергопотребления с высокой точностью</a:t>
            </a:r>
            <a:r>
              <a:rPr lang="en-US" sz="1600" dirty="0"/>
              <a:t>,</a:t>
            </a:r>
            <a:r>
              <a:rPr lang="ru-RU" sz="1600" dirty="0"/>
              <a:t> подойдет как генерирующим и передающим электроэнергию компаниям</a:t>
            </a:r>
            <a:r>
              <a:rPr lang="en-US" sz="1600" dirty="0"/>
              <a:t>,</a:t>
            </a:r>
            <a:r>
              <a:rPr lang="ru-RU" sz="1600" dirty="0"/>
              <a:t> так и потребителям.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CD01283-F91C-D4F6-0E84-D171AA48D2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240" r="10722"/>
          <a:stretch/>
        </p:blipFill>
        <p:spPr>
          <a:xfrm>
            <a:off x="5759624" y="3218185"/>
            <a:ext cx="3384376" cy="31022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F050009-BBE3-A716-7BA3-5C59F4D3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26" y="3491332"/>
            <a:ext cx="4097525" cy="2578027"/>
          </a:xfrm>
          <a:prstGeom prst="rect">
            <a:avLst/>
          </a:prstGeom>
        </p:spPr>
      </p:pic>
      <p:sp>
        <p:nvSpPr>
          <p:cNvPr id="10" name="Стрелка: влево-вправо 9">
            <a:extLst>
              <a:ext uri="{FF2B5EF4-FFF2-40B4-BE49-F238E27FC236}">
                <a16:creationId xmlns:a16="http://schemas.microsoft.com/office/drawing/2014/main" xmlns="" id="{CB6FC4FC-AF4D-A787-F496-EBA57666BAC8}"/>
              </a:ext>
            </a:extLst>
          </p:cNvPr>
          <p:cNvSpPr/>
          <p:nvPr/>
        </p:nvSpPr>
        <p:spPr>
          <a:xfrm>
            <a:off x="3742156" y="3199075"/>
            <a:ext cx="2520280" cy="648072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EE8ADA3-2C9A-4060-5AD3-42CADB39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195" y="3088961"/>
            <a:ext cx="402371" cy="4023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605B2511-CD4E-1163-F8F4-411B465D7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197" y="3536225"/>
            <a:ext cx="408467" cy="4084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6FAAAEBB-E0D4-AC1B-FB9B-4AE15EE04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765" y="3218185"/>
            <a:ext cx="648071" cy="64807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Капля 17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xmlns="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85895946"/>
              </p:ext>
            </p:extLst>
          </p:nvPr>
        </p:nvGraphicFramePr>
        <p:xfrm>
          <a:off x="1403648" y="1844826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xmlns="" id="{AF433DEF-CD93-19A7-6053-B2A7BBA504D9}"/>
              </a:ext>
            </a:extLst>
          </p:cNvPr>
          <p:cNvSpPr/>
          <p:nvPr/>
        </p:nvSpPr>
        <p:spPr>
          <a:xfrm>
            <a:off x="395536" y="1268760"/>
            <a:ext cx="4464496" cy="15121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600"/>
              </a:spcBef>
            </a:pPr>
            <a:r>
              <a:rPr lang="ru-RU" sz="1600" dirty="0">
                <a:ln w="0"/>
                <a:solidFill>
                  <a:schemeClr val="tx1"/>
                </a:solidFill>
              </a:rPr>
              <a:t>Ошибки в прогнозировании могут привести к необходимости покупки электроэнергии с балансирующего рынка</a:t>
            </a:r>
            <a:r>
              <a:rPr lang="en-US" sz="1600" dirty="0">
                <a:ln w="0"/>
                <a:solidFill>
                  <a:schemeClr val="tx1"/>
                </a:solidFill>
              </a:rPr>
              <a:t> </a:t>
            </a:r>
            <a:r>
              <a:rPr lang="ru-RU" sz="1600" dirty="0">
                <a:ln w="0"/>
                <a:solidFill>
                  <a:schemeClr val="tx1"/>
                </a:solidFill>
              </a:rPr>
              <a:t>по завышенным тарифам или потере прибыли в связи с излишками электроэнергии.</a:t>
            </a:r>
            <a:endParaRPr lang="ru-RU" sz="1600" dirty="0">
              <a:ln w="0"/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xmlns="" id="{78989C86-49E0-9ED1-0928-2951FFA3F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Капля 7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Капля 1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946174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Капля 1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29356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Капля 10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Капля 13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285440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88756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404669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:a16="http://schemas.microsoft.com/office/drawing/2014/main" xmlns="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xmlns="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14282" y="285728"/>
            <a:ext cx="2000264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Капля 13"/>
          <p:cNvSpPr/>
          <p:nvPr/>
        </p:nvSpPr>
        <p:spPr>
          <a:xfrm flipV="1">
            <a:off x="428596" y="357166"/>
            <a:ext cx="1571636" cy="428628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0034" y="395567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FDinTextCondPro-Medium"/>
              </a:rPr>
              <a:t>4sPHEEN.</a:t>
            </a:r>
            <a:endParaRPr lang="ru-RU" sz="2400" dirty="0">
              <a:latin typeface="PFDinTextCondPro-Medium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Капля 17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6771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404669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13493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446</Words>
  <PresentationFormat>Экран (4:3)</PresentationFormat>
  <Paragraphs>113</Paragraphs>
  <Slides>13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Проект  “Энергетический оракул”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3</cp:revision>
  <dcterms:created xsi:type="dcterms:W3CDTF">2023-11-17T19:54:46Z</dcterms:created>
  <dcterms:modified xsi:type="dcterms:W3CDTF">2023-11-17T20:23:48Z</dcterms:modified>
</cp:coreProperties>
</file>